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29/9/2021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80000" y="0"/>
            <a:ext cx="487532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4875320" cy="6858000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405817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7949</TotalTime>
  <Words>44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9</cp:revision>
  <dcterms:created xsi:type="dcterms:W3CDTF">2021-09-25T14:27:41Z</dcterms:created>
  <dcterms:modified xsi:type="dcterms:W3CDTF">2021-10-02T04:58:12Z</dcterms:modified>
</cp:coreProperties>
</file>